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sldIdLst>
    <p:sldId id="256" r:id="rId5"/>
    <p:sldId id="273" r:id="rId6"/>
    <p:sldId id="274" r:id="rId7"/>
    <p:sldId id="275" r:id="rId8"/>
    <p:sldId id="276" r:id="rId9"/>
    <p:sldId id="259" r:id="rId10"/>
    <p:sldId id="261" r:id="rId11"/>
    <p:sldId id="266" r:id="rId12"/>
    <p:sldId id="260" r:id="rId13"/>
    <p:sldId id="258" r:id="rId14"/>
    <p:sldId id="265" r:id="rId15"/>
    <p:sldId id="281" r:id="rId16"/>
    <p:sldId id="280" r:id="rId17"/>
    <p:sldId id="277" r:id="rId18"/>
    <p:sldId id="278" r:id="rId19"/>
    <p:sldId id="292" r:id="rId20"/>
    <p:sldId id="291" r:id="rId21"/>
    <p:sldId id="262" r:id="rId22"/>
    <p:sldId id="268" r:id="rId23"/>
    <p:sldId id="272" r:id="rId24"/>
    <p:sldId id="271" r:id="rId25"/>
    <p:sldId id="269" r:id="rId26"/>
    <p:sldId id="286" r:id="rId27"/>
    <p:sldId id="289" r:id="rId28"/>
    <p:sldId id="263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75138" autoAdjust="0"/>
  </p:normalViewPr>
  <p:slideViewPr>
    <p:cSldViewPr snapToGrid="0" snapToObjects="1">
      <p:cViewPr varScale="1">
        <p:scale>
          <a:sx n="74" d="100"/>
          <a:sy n="74" d="100"/>
        </p:scale>
        <p:origin x="-107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Cadieux" userId="940a1013e2d7076e" providerId="LiveId" clId="{22AC9FB5-4E11-4FCD-AF8A-8A6018FB0410}"/>
    <pc:docChg chg="custSel addSld delSld modSld sldOrd">
      <pc:chgData name="Philippe Cadieux" userId="940a1013e2d7076e" providerId="LiveId" clId="{22AC9FB5-4E11-4FCD-AF8A-8A6018FB0410}" dt="2018-06-15T13:54:50.694" v="2103" actId="1076"/>
      <pc:docMkLst>
        <pc:docMk/>
      </pc:docMkLst>
      <pc:sldChg chg="modSp">
        <pc:chgData name="Philippe Cadieux" userId="940a1013e2d7076e" providerId="LiveId" clId="{22AC9FB5-4E11-4FCD-AF8A-8A6018FB0410}" dt="2018-06-14T16:38:09.405" v="2027" actId="20577"/>
        <pc:sldMkLst>
          <pc:docMk/>
          <pc:sldMk cId="945606584" sldId="256"/>
        </pc:sldMkLst>
        <pc:spChg chg="mod">
          <ac:chgData name="Philippe Cadieux" userId="940a1013e2d7076e" providerId="LiveId" clId="{22AC9FB5-4E11-4FCD-AF8A-8A6018FB0410}" dt="2018-06-14T16:38:09.405" v="2027" actId="20577"/>
          <ac:spMkLst>
            <pc:docMk/>
            <pc:sldMk cId="945606584" sldId="256"/>
            <ac:spMk id="2" creationId="{00000000-0000-0000-0000-000000000000}"/>
          </ac:spMkLst>
        </pc:spChg>
      </pc:sldChg>
      <pc:sldChg chg="add">
        <pc:chgData name="Philippe Cadieux" userId="940a1013e2d7076e" providerId="LiveId" clId="{22AC9FB5-4E11-4FCD-AF8A-8A6018FB0410}" dt="2018-06-13T19:26:07.406" v="1899" actId="14100"/>
        <pc:sldMkLst>
          <pc:docMk/>
          <pc:sldMk cId="2431184942" sldId="259"/>
        </pc:sldMkLst>
      </pc:sldChg>
      <pc:sldChg chg="add">
        <pc:chgData name="Philippe Cadieux" userId="940a1013e2d7076e" providerId="LiveId" clId="{22AC9FB5-4E11-4FCD-AF8A-8A6018FB0410}" dt="2018-06-13T19:26:28.870" v="1902" actId="14100"/>
        <pc:sldMkLst>
          <pc:docMk/>
          <pc:sldMk cId="3456397713" sldId="260"/>
        </pc:sldMkLst>
      </pc:sldChg>
      <pc:sldChg chg="add">
        <pc:chgData name="Philippe Cadieux" userId="940a1013e2d7076e" providerId="LiveId" clId="{22AC9FB5-4E11-4FCD-AF8A-8A6018FB0410}" dt="2018-06-13T19:26:07.406" v="1899" actId="14100"/>
        <pc:sldMkLst>
          <pc:docMk/>
          <pc:sldMk cId="3246383182" sldId="261"/>
        </pc:sldMkLst>
      </pc:sldChg>
      <pc:sldChg chg="addSp delSp modSp">
        <pc:chgData name="Philippe Cadieux" userId="940a1013e2d7076e" providerId="LiveId" clId="{22AC9FB5-4E11-4FCD-AF8A-8A6018FB0410}" dt="2018-06-12T00:43:48.045" v="220" actId="20577"/>
        <pc:sldMkLst>
          <pc:docMk/>
          <pc:sldMk cId="2281010597" sldId="262"/>
        </pc:sldMkLst>
        <pc:spChg chg="del">
          <ac:chgData name="Philippe Cadieux" userId="940a1013e2d7076e" providerId="LiveId" clId="{22AC9FB5-4E11-4FCD-AF8A-8A6018FB0410}" dt="2018-06-08T19:15:12.519" v="108" actId="20577"/>
          <ac:spMkLst>
            <pc:docMk/>
            <pc:sldMk cId="2281010597" sldId="262"/>
            <ac:spMk id="2" creationId="{00000000-0000-0000-0000-000000000000}"/>
          </ac:spMkLst>
        </pc:spChg>
        <pc:spChg chg="del">
          <ac:chgData name="Philippe Cadieux" userId="940a1013e2d7076e" providerId="LiveId" clId="{22AC9FB5-4E11-4FCD-AF8A-8A6018FB0410}" dt="2018-06-08T19:15:12.519" v="108" actId="20577"/>
          <ac:spMkLst>
            <pc:docMk/>
            <pc:sldMk cId="2281010597" sldId="262"/>
            <ac:spMk id="3" creationId="{00000000-0000-0000-0000-000000000000}"/>
          </ac:spMkLst>
        </pc:spChg>
        <pc:spChg chg="del">
          <ac:chgData name="Philippe Cadieux" userId="940a1013e2d7076e" providerId="LiveId" clId="{22AC9FB5-4E11-4FCD-AF8A-8A6018FB0410}" dt="2018-06-08T19:15:12.519" v="108" actId="20577"/>
          <ac:spMkLst>
            <pc:docMk/>
            <pc:sldMk cId="2281010597" sldId="262"/>
            <ac:spMk id="4" creationId="{00000000-0000-0000-0000-000000000000}"/>
          </ac:spMkLst>
        </pc:spChg>
        <pc:spChg chg="del">
          <ac:chgData name="Philippe Cadieux" userId="940a1013e2d7076e" providerId="LiveId" clId="{22AC9FB5-4E11-4FCD-AF8A-8A6018FB0410}" dt="2018-06-08T19:15:12.519" v="108" actId="20577"/>
          <ac:spMkLst>
            <pc:docMk/>
            <pc:sldMk cId="2281010597" sldId="262"/>
            <ac:spMk id="5" creationId="{00000000-0000-0000-0000-000000000000}"/>
          </ac:spMkLst>
        </pc:spChg>
        <pc:spChg chg="del">
          <ac:chgData name="Philippe Cadieux" userId="940a1013e2d7076e" providerId="LiveId" clId="{22AC9FB5-4E11-4FCD-AF8A-8A6018FB0410}" dt="2018-06-08T19:15:12.519" v="108" actId="20577"/>
          <ac:spMkLst>
            <pc:docMk/>
            <pc:sldMk cId="2281010597" sldId="262"/>
            <ac:spMk id="6" creationId="{00000000-0000-0000-0000-000000000000}"/>
          </ac:spMkLst>
        </pc:spChg>
        <pc:spChg chg="add mod">
          <ac:chgData name="Philippe Cadieux" userId="940a1013e2d7076e" providerId="LiveId" clId="{22AC9FB5-4E11-4FCD-AF8A-8A6018FB0410}" dt="2018-06-12T00:43:48.045" v="220" actId="20577"/>
          <ac:spMkLst>
            <pc:docMk/>
            <pc:sldMk cId="2281010597" sldId="262"/>
            <ac:spMk id="7" creationId="{28ADBC0E-E0CE-4756-98AA-111F91810604}"/>
          </ac:spMkLst>
        </pc:spChg>
      </pc:sldChg>
      <pc:sldChg chg="modNotesTx">
        <pc:chgData name="Philippe Cadieux" userId="940a1013e2d7076e" providerId="LiveId" clId="{22AC9FB5-4E11-4FCD-AF8A-8A6018FB0410}" dt="2018-06-12T18:49:33.209" v="1762" actId="20577"/>
        <pc:sldMkLst>
          <pc:docMk/>
          <pc:sldMk cId="3778146048" sldId="265"/>
        </pc:sldMkLst>
      </pc:sldChg>
      <pc:sldChg chg="add">
        <pc:chgData name="Philippe Cadieux" userId="940a1013e2d7076e" providerId="LiveId" clId="{22AC9FB5-4E11-4FCD-AF8A-8A6018FB0410}" dt="2018-06-13T19:26:28.870" v="1902" actId="14100"/>
        <pc:sldMkLst>
          <pc:docMk/>
          <pc:sldMk cId="563364511" sldId="266"/>
        </pc:sldMkLst>
      </pc:sldChg>
      <pc:sldChg chg="addSp delSp modSp ord">
        <pc:chgData name="Philippe Cadieux" userId="940a1013e2d7076e" providerId="LiveId" clId="{22AC9FB5-4E11-4FCD-AF8A-8A6018FB0410}" dt="2018-06-13T18:41:38.631" v="1855" actId="14100"/>
        <pc:sldMkLst>
          <pc:docMk/>
          <pc:sldMk cId="483861364" sldId="268"/>
        </pc:sldMkLst>
        <pc:spChg chg="del mod">
          <ac:chgData name="Philippe Cadieux" userId="940a1013e2d7076e" providerId="LiveId" clId="{22AC9FB5-4E11-4FCD-AF8A-8A6018FB0410}" dt="2018-06-12T00:44:34.789" v="236" actId="478"/>
          <ac:spMkLst>
            <pc:docMk/>
            <pc:sldMk cId="483861364" sldId="268"/>
            <ac:spMk id="2" creationId="{E2481ECB-9AFC-4AAF-9602-93D814125F5F}"/>
          </ac:spMkLst>
        </pc:spChg>
        <pc:spChg chg="mod">
          <ac:chgData name="Philippe Cadieux" userId="940a1013e2d7076e" providerId="LiveId" clId="{22AC9FB5-4E11-4FCD-AF8A-8A6018FB0410}" dt="2018-06-13T18:35:32.531" v="1849" actId="27636"/>
          <ac:spMkLst>
            <pc:docMk/>
            <pc:sldMk cId="483861364" sldId="268"/>
            <ac:spMk id="3" creationId="{5B171CE5-7116-45F3-BE53-D2961F4DF619}"/>
          </ac:spMkLst>
        </pc:spChg>
        <pc:picChg chg="add mod modCrop">
          <ac:chgData name="Philippe Cadieux" userId="940a1013e2d7076e" providerId="LiveId" clId="{22AC9FB5-4E11-4FCD-AF8A-8A6018FB0410}" dt="2018-06-13T18:41:38.631" v="1855" actId="14100"/>
          <ac:picMkLst>
            <pc:docMk/>
            <pc:sldMk cId="483861364" sldId="268"/>
            <ac:picMk id="4" creationId="{EC8998D8-B3A0-48B4-8B5B-B5E7407E22C4}"/>
          </ac:picMkLst>
        </pc:picChg>
        <pc:picChg chg="add del mod">
          <ac:chgData name="Philippe Cadieux" userId="940a1013e2d7076e" providerId="LiveId" clId="{22AC9FB5-4E11-4FCD-AF8A-8A6018FB0410}" dt="2018-06-13T18:35:16.412" v="1803" actId="478"/>
          <ac:picMkLst>
            <pc:docMk/>
            <pc:sldMk cId="483861364" sldId="268"/>
            <ac:picMk id="5" creationId="{7CD2BC24-EB7B-41B6-A139-96733C9520D0}"/>
          </ac:picMkLst>
        </pc:picChg>
      </pc:sldChg>
      <pc:sldChg chg="addSp delSp modSp add">
        <pc:chgData name="Philippe Cadieux" userId="940a1013e2d7076e" providerId="LiveId" clId="{22AC9FB5-4E11-4FCD-AF8A-8A6018FB0410}" dt="2018-06-08T19:17:50.980" v="192" actId="114"/>
        <pc:sldMkLst>
          <pc:docMk/>
          <pc:sldMk cId="4051594004" sldId="269"/>
        </pc:sldMkLst>
        <pc:spChg chg="del">
          <ac:chgData name="Philippe Cadieux" userId="940a1013e2d7076e" providerId="LiveId" clId="{22AC9FB5-4E11-4FCD-AF8A-8A6018FB0410}" dt="2018-06-08T19:15:21.955" v="118" actId="114"/>
          <ac:spMkLst>
            <pc:docMk/>
            <pc:sldMk cId="4051594004" sldId="269"/>
            <ac:spMk id="2" creationId="{BD2628BC-C6C5-4CDE-9DBE-0EBC5D9925A1}"/>
          </ac:spMkLst>
        </pc:spChg>
        <pc:spChg chg="add del mod">
          <ac:chgData name="Philippe Cadieux" userId="940a1013e2d7076e" providerId="LiveId" clId="{22AC9FB5-4E11-4FCD-AF8A-8A6018FB0410}" dt="2018-06-08T19:15:25.200" v="119" actId="478"/>
          <ac:spMkLst>
            <pc:docMk/>
            <pc:sldMk cId="4051594004" sldId="269"/>
            <ac:spMk id="3" creationId="{24FCD862-0216-4CB5-A5F8-3CD1566A4CB7}"/>
          </ac:spMkLst>
        </pc:spChg>
        <pc:spChg chg="add del mod">
          <ac:chgData name="Philippe Cadieux" userId="940a1013e2d7076e" providerId="LiveId" clId="{22AC9FB5-4E11-4FCD-AF8A-8A6018FB0410}" dt="2018-06-08T19:16:00.519" v="121" actId="931"/>
          <ac:spMkLst>
            <pc:docMk/>
            <pc:sldMk cId="4051594004" sldId="269"/>
            <ac:spMk id="4" creationId="{CBCDACE6-2641-4ACD-9329-50EB42E203DC}"/>
          </ac:spMkLst>
        </pc:spChg>
        <pc:spChg chg="add mod">
          <ac:chgData name="Philippe Cadieux" userId="940a1013e2d7076e" providerId="LiveId" clId="{22AC9FB5-4E11-4FCD-AF8A-8A6018FB0410}" dt="2018-06-08T19:17:50.980" v="192" actId="114"/>
          <ac:spMkLst>
            <pc:docMk/>
            <pc:sldMk cId="4051594004" sldId="269"/>
            <ac:spMk id="7" creationId="{EB825F9A-4D15-4356-B071-3EAC7928B338}"/>
          </ac:spMkLst>
        </pc:spChg>
        <pc:picChg chg="add mod">
          <ac:chgData name="Philippe Cadieux" userId="940a1013e2d7076e" providerId="LiveId" clId="{22AC9FB5-4E11-4FCD-AF8A-8A6018FB0410}" dt="2018-06-08T19:16:04.330" v="123" actId="14100"/>
          <ac:picMkLst>
            <pc:docMk/>
            <pc:sldMk cId="4051594004" sldId="269"/>
            <ac:picMk id="6" creationId="{E5DDA260-7468-452B-A22F-54E5A3124581}"/>
          </ac:picMkLst>
        </pc:picChg>
      </pc:sldChg>
      <pc:sldChg chg="addSp delSp modSp add">
        <pc:chgData name="Philippe Cadieux" userId="940a1013e2d7076e" providerId="LiveId" clId="{22AC9FB5-4E11-4FCD-AF8A-8A6018FB0410}" dt="2018-06-12T00:44:02.882" v="229" actId="20577"/>
        <pc:sldMkLst>
          <pc:docMk/>
          <pc:sldMk cId="2568188320" sldId="271"/>
        </pc:sldMkLst>
        <pc:spChg chg="del">
          <ac:chgData name="Philippe Cadieux" userId="940a1013e2d7076e" providerId="LiveId" clId="{22AC9FB5-4E11-4FCD-AF8A-8A6018FB0410}" dt="2018-06-12T00:43:53.240" v="222" actId="20577"/>
          <ac:spMkLst>
            <pc:docMk/>
            <pc:sldMk cId="2568188320" sldId="271"/>
            <ac:spMk id="2" creationId="{E0A3FC66-51F0-4F83-840B-616415CFA434}"/>
          </ac:spMkLst>
        </pc:spChg>
        <pc:spChg chg="add mod">
          <ac:chgData name="Philippe Cadieux" userId="940a1013e2d7076e" providerId="LiveId" clId="{22AC9FB5-4E11-4FCD-AF8A-8A6018FB0410}" dt="2018-06-12T00:44:02.882" v="229" actId="20577"/>
          <ac:spMkLst>
            <pc:docMk/>
            <pc:sldMk cId="2568188320" sldId="271"/>
            <ac:spMk id="3" creationId="{3B63B578-AE01-4ECF-9A97-4E63247B3BCF}"/>
          </ac:spMkLst>
        </pc:spChg>
      </pc:sldChg>
      <pc:sldChg chg="addSp delSp modSp add">
        <pc:chgData name="Philippe Cadieux" userId="940a1013e2d7076e" providerId="LiveId" clId="{22AC9FB5-4E11-4FCD-AF8A-8A6018FB0410}" dt="2018-06-12T00:49:45.004" v="389" actId="27636"/>
        <pc:sldMkLst>
          <pc:docMk/>
          <pc:sldMk cId="3801921512" sldId="272"/>
        </pc:sldMkLst>
        <pc:spChg chg="del">
          <ac:chgData name="Philippe Cadieux" userId="940a1013e2d7076e" providerId="LiveId" clId="{22AC9FB5-4E11-4FCD-AF8A-8A6018FB0410}" dt="2018-06-12T00:46:28.105" v="246" actId="478"/>
          <ac:spMkLst>
            <pc:docMk/>
            <pc:sldMk cId="3801921512" sldId="272"/>
            <ac:spMk id="2" creationId="{38C1E517-2FDE-46C0-8ACD-EE56AE2DB64E}"/>
          </ac:spMkLst>
        </pc:spChg>
        <pc:spChg chg="mod">
          <ac:chgData name="Philippe Cadieux" userId="940a1013e2d7076e" providerId="LiveId" clId="{22AC9FB5-4E11-4FCD-AF8A-8A6018FB0410}" dt="2018-06-12T00:49:45.004" v="389" actId="27636"/>
          <ac:spMkLst>
            <pc:docMk/>
            <pc:sldMk cId="3801921512" sldId="272"/>
            <ac:spMk id="3" creationId="{C58F1CB2-E0FD-4344-8B8B-A8C3B13FCA1C}"/>
          </ac:spMkLst>
        </pc:spChg>
        <pc:picChg chg="add mod">
          <ac:chgData name="Philippe Cadieux" userId="940a1013e2d7076e" providerId="LiveId" clId="{22AC9FB5-4E11-4FCD-AF8A-8A6018FB0410}" dt="2018-06-12T00:49:28.847" v="387" actId="1076"/>
          <ac:picMkLst>
            <pc:docMk/>
            <pc:sldMk cId="3801921512" sldId="272"/>
            <ac:picMk id="5" creationId="{5D2BC998-3CE9-4C82-ACDA-B7DD9BDEDA7D}"/>
          </ac:picMkLst>
        </pc:picChg>
      </pc:sldChg>
      <pc:sldChg chg="add">
        <pc:chgData name="Philippe Cadieux" userId="940a1013e2d7076e" providerId="LiveId" clId="{22AC9FB5-4E11-4FCD-AF8A-8A6018FB0410}" dt="2018-06-13T19:25:28.604" v="1893" actId="14100"/>
        <pc:sldMkLst>
          <pc:docMk/>
          <pc:sldMk cId="233978402" sldId="273"/>
        </pc:sldMkLst>
      </pc:sldChg>
      <pc:sldChg chg="add">
        <pc:chgData name="Philippe Cadieux" userId="940a1013e2d7076e" providerId="LiveId" clId="{22AC9FB5-4E11-4FCD-AF8A-8A6018FB0410}" dt="2018-06-13T19:25:28.604" v="1893" actId="14100"/>
        <pc:sldMkLst>
          <pc:docMk/>
          <pc:sldMk cId="3618830099" sldId="274"/>
        </pc:sldMkLst>
      </pc:sldChg>
      <pc:sldChg chg="add">
        <pc:chgData name="Philippe Cadieux" userId="940a1013e2d7076e" providerId="LiveId" clId="{22AC9FB5-4E11-4FCD-AF8A-8A6018FB0410}" dt="2018-06-13T19:25:48.305" v="1896" actId="14100"/>
        <pc:sldMkLst>
          <pc:docMk/>
          <pc:sldMk cId="3278206962" sldId="275"/>
        </pc:sldMkLst>
      </pc:sldChg>
      <pc:sldChg chg="add">
        <pc:chgData name="Philippe Cadieux" userId="940a1013e2d7076e" providerId="LiveId" clId="{22AC9FB5-4E11-4FCD-AF8A-8A6018FB0410}" dt="2018-06-13T19:25:48.305" v="1896" actId="14100"/>
        <pc:sldMkLst>
          <pc:docMk/>
          <pc:sldMk cId="2050857738" sldId="276"/>
        </pc:sldMkLst>
      </pc:sldChg>
      <pc:sldChg chg="add">
        <pc:chgData name="Philippe Cadieux" userId="940a1013e2d7076e" providerId="LiveId" clId="{22AC9FB5-4E11-4FCD-AF8A-8A6018FB0410}" dt="2018-06-13T19:23:36.574" v="1872" actId="14100"/>
        <pc:sldMkLst>
          <pc:docMk/>
          <pc:sldMk cId="1959729127" sldId="277"/>
        </pc:sldMkLst>
      </pc:sldChg>
      <pc:sldChg chg="add">
        <pc:chgData name="Philippe Cadieux" userId="940a1013e2d7076e" providerId="LiveId" clId="{22AC9FB5-4E11-4FCD-AF8A-8A6018FB0410}" dt="2018-06-13T19:23:36.574" v="1872" actId="14100"/>
        <pc:sldMkLst>
          <pc:docMk/>
          <pc:sldMk cId="2835366407" sldId="278"/>
        </pc:sldMkLst>
      </pc:sldChg>
      <pc:sldChg chg="add">
        <pc:chgData name="Philippe Cadieux" userId="940a1013e2d7076e" providerId="LiveId" clId="{22AC9FB5-4E11-4FCD-AF8A-8A6018FB0410}" dt="2018-06-13T19:26:42.763" v="1905" actId="14100"/>
        <pc:sldMkLst>
          <pc:docMk/>
          <pc:sldMk cId="2529780480" sldId="280"/>
        </pc:sldMkLst>
      </pc:sldChg>
      <pc:sldChg chg="add">
        <pc:chgData name="Philippe Cadieux" userId="940a1013e2d7076e" providerId="LiveId" clId="{22AC9FB5-4E11-4FCD-AF8A-8A6018FB0410}" dt="2018-06-13T19:26:42.763" v="1905" actId="14100"/>
        <pc:sldMkLst>
          <pc:docMk/>
          <pc:sldMk cId="4049887646" sldId="281"/>
        </pc:sldMkLst>
      </pc:sldChg>
      <pc:sldChg chg="addSp delSp modSp add del ord">
        <pc:chgData name="Philippe Cadieux" userId="940a1013e2d7076e" providerId="LiveId" clId="{22AC9FB5-4E11-4FCD-AF8A-8A6018FB0410}" dt="2018-06-14T16:17:05.160" v="2024" actId="2696"/>
        <pc:sldMkLst>
          <pc:docMk/>
          <pc:sldMk cId="558883549" sldId="284"/>
        </pc:sldMkLst>
        <pc:spChg chg="del">
          <ac:chgData name="Philippe Cadieux" userId="940a1013e2d7076e" providerId="LiveId" clId="{22AC9FB5-4E11-4FCD-AF8A-8A6018FB0410}" dt="2018-06-12T01:17:13.350" v="1161" actId="20577"/>
          <ac:spMkLst>
            <pc:docMk/>
            <pc:sldMk cId="558883549" sldId="284"/>
            <ac:spMk id="2" creationId="{4AEEF730-8F96-4D6F-B0D1-56F3E362395B}"/>
          </ac:spMkLst>
        </pc:spChg>
        <pc:spChg chg="add del mod">
          <ac:chgData name="Philippe Cadieux" userId="940a1013e2d7076e" providerId="LiveId" clId="{22AC9FB5-4E11-4FCD-AF8A-8A6018FB0410}" dt="2018-06-12T01:17:40.754" v="1163" actId="478"/>
          <ac:spMkLst>
            <pc:docMk/>
            <pc:sldMk cId="558883549" sldId="284"/>
            <ac:spMk id="3" creationId="{E514E237-930D-4BAC-A548-72123DFE80C5}"/>
          </ac:spMkLst>
        </pc:spChg>
        <pc:spChg chg="add mod">
          <ac:chgData name="Philippe Cadieux" userId="940a1013e2d7076e" providerId="LiveId" clId="{22AC9FB5-4E11-4FCD-AF8A-8A6018FB0410}" dt="2018-06-12T01:19:38.773" v="1314" actId="20577"/>
          <ac:spMkLst>
            <pc:docMk/>
            <pc:sldMk cId="558883549" sldId="284"/>
            <ac:spMk id="4" creationId="{86D88031-7251-4D49-89B2-C6FE1C15C763}"/>
          </ac:spMkLst>
        </pc:spChg>
        <pc:picChg chg="add mod">
          <ac:chgData name="Philippe Cadieux" userId="940a1013e2d7076e" providerId="LiveId" clId="{22AC9FB5-4E11-4FCD-AF8A-8A6018FB0410}" dt="2018-06-12T01:18:18.992" v="1201" actId="1076"/>
          <ac:picMkLst>
            <pc:docMk/>
            <pc:sldMk cId="558883549" sldId="284"/>
            <ac:picMk id="6" creationId="{58A877F9-E5F5-4567-9557-4279A18E0473}"/>
          </ac:picMkLst>
        </pc:picChg>
      </pc:sldChg>
      <pc:sldChg chg="addSp delSp modSp add">
        <pc:chgData name="Philippe Cadieux" userId="940a1013e2d7076e" providerId="LiveId" clId="{22AC9FB5-4E11-4FCD-AF8A-8A6018FB0410}" dt="2018-06-15T13:54:50.694" v="2103" actId="1076"/>
        <pc:sldMkLst>
          <pc:docMk/>
          <pc:sldMk cId="739553891" sldId="286"/>
        </pc:sldMkLst>
        <pc:spChg chg="del">
          <ac:chgData name="Philippe Cadieux" userId="940a1013e2d7076e" providerId="LiveId" clId="{22AC9FB5-4E11-4FCD-AF8A-8A6018FB0410}" dt="2018-06-12T01:20:27.196" v="1324" actId="20577"/>
          <ac:spMkLst>
            <pc:docMk/>
            <pc:sldMk cId="739553891" sldId="286"/>
            <ac:spMk id="2" creationId="{A0143EAC-8610-48B2-9836-A9623DD6E151}"/>
          </ac:spMkLst>
        </pc:spChg>
        <pc:spChg chg="add del mod">
          <ac:chgData name="Philippe Cadieux" userId="940a1013e2d7076e" providerId="LiveId" clId="{22AC9FB5-4E11-4FCD-AF8A-8A6018FB0410}" dt="2018-06-12T01:20:32.158" v="1325" actId="478"/>
          <ac:spMkLst>
            <pc:docMk/>
            <pc:sldMk cId="739553891" sldId="286"/>
            <ac:spMk id="3" creationId="{0D0E1BBF-9B9D-4734-AA07-070494C09AF0}"/>
          </ac:spMkLst>
        </pc:spChg>
        <pc:spChg chg="add del mod">
          <ac:chgData name="Philippe Cadieux" userId="940a1013e2d7076e" providerId="LiveId" clId="{22AC9FB5-4E11-4FCD-AF8A-8A6018FB0410}" dt="2018-06-15T13:54:46.717" v="2102" actId="1076"/>
          <ac:spMkLst>
            <pc:docMk/>
            <pc:sldMk cId="739553891" sldId="286"/>
            <ac:spMk id="4" creationId="{C453934D-3FB4-4533-A52D-425A0E9BC933}"/>
          </ac:spMkLst>
        </pc:spChg>
        <pc:picChg chg="add del mod">
          <ac:chgData name="Philippe Cadieux" userId="940a1013e2d7076e" providerId="LiveId" clId="{22AC9FB5-4E11-4FCD-AF8A-8A6018FB0410}" dt="2018-06-15T13:53:38.038" v="2098" actId="478"/>
          <ac:picMkLst>
            <pc:docMk/>
            <pc:sldMk cId="739553891" sldId="286"/>
            <ac:picMk id="3" creationId="{045F15D6-A1D9-4260-99E7-C4B7D56633DB}"/>
          </ac:picMkLst>
        </pc:picChg>
        <pc:picChg chg="add mod">
          <ac:chgData name="Philippe Cadieux" userId="940a1013e2d7076e" providerId="LiveId" clId="{22AC9FB5-4E11-4FCD-AF8A-8A6018FB0410}" dt="2018-06-15T13:54:50.694" v="2103" actId="1076"/>
          <ac:picMkLst>
            <pc:docMk/>
            <pc:sldMk cId="739553891" sldId="286"/>
            <ac:picMk id="6" creationId="{9224A523-E3CA-41E5-90F7-34194772F921}"/>
          </ac:picMkLst>
        </pc:picChg>
        <pc:picChg chg="add del mod">
          <ac:chgData name="Philippe Cadieux" userId="940a1013e2d7076e" providerId="LiveId" clId="{22AC9FB5-4E11-4FCD-AF8A-8A6018FB0410}" dt="2018-06-12T01:21:19.116" v="1328" actId="931"/>
          <ac:picMkLst>
            <pc:docMk/>
            <pc:sldMk cId="739553891" sldId="286"/>
            <ac:picMk id="6" creationId="{E854F387-1241-4C83-90BB-B7F9D770256B}"/>
          </ac:picMkLst>
        </pc:picChg>
        <pc:picChg chg="add del mod">
          <ac:chgData name="Philippe Cadieux" userId="940a1013e2d7076e" providerId="LiveId" clId="{22AC9FB5-4E11-4FCD-AF8A-8A6018FB0410}" dt="2018-06-15T13:53:29.759" v="2094" actId="478"/>
          <ac:picMkLst>
            <pc:docMk/>
            <pc:sldMk cId="739553891" sldId="286"/>
            <ac:picMk id="8" creationId="{731EC073-329B-4A39-9772-13F6D96C0948}"/>
          </ac:picMkLst>
        </pc:picChg>
      </pc:sldChg>
      <pc:sldChg chg="addSp delSp modSp add">
        <pc:chgData name="Philippe Cadieux" userId="940a1013e2d7076e" providerId="LiveId" clId="{22AC9FB5-4E11-4FCD-AF8A-8A6018FB0410}" dt="2018-06-12T01:27:17.819" v="1586" actId="1076"/>
        <pc:sldMkLst>
          <pc:docMk/>
          <pc:sldMk cId="1541468005" sldId="289"/>
        </pc:sldMkLst>
        <pc:spChg chg="del">
          <ac:chgData name="Philippe Cadieux" userId="940a1013e2d7076e" providerId="LiveId" clId="{22AC9FB5-4E11-4FCD-AF8A-8A6018FB0410}" dt="2018-06-12T01:24:35.303" v="1514" actId="1076"/>
          <ac:spMkLst>
            <pc:docMk/>
            <pc:sldMk cId="1541468005" sldId="289"/>
            <ac:spMk id="2" creationId="{CF10F893-599B-4DBE-B207-6A246927A9AA}"/>
          </ac:spMkLst>
        </pc:spChg>
        <pc:spChg chg="add del mod">
          <ac:chgData name="Philippe Cadieux" userId="940a1013e2d7076e" providerId="LiveId" clId="{22AC9FB5-4E11-4FCD-AF8A-8A6018FB0410}" dt="2018-06-12T01:24:38.244" v="1515" actId="478"/>
          <ac:spMkLst>
            <pc:docMk/>
            <pc:sldMk cId="1541468005" sldId="289"/>
            <ac:spMk id="3" creationId="{5814725F-1111-483C-9192-E4004FD0CC3D}"/>
          </ac:spMkLst>
        </pc:spChg>
        <pc:spChg chg="add mod">
          <ac:chgData name="Philippe Cadieux" userId="940a1013e2d7076e" providerId="LiveId" clId="{22AC9FB5-4E11-4FCD-AF8A-8A6018FB0410}" dt="2018-06-12T01:26:31.393" v="1581" actId="27636"/>
          <ac:spMkLst>
            <pc:docMk/>
            <pc:sldMk cId="1541468005" sldId="289"/>
            <ac:spMk id="4" creationId="{A9FF62B9-A6E1-485C-87B6-7DFAA152298A}"/>
          </ac:spMkLst>
        </pc:spChg>
        <pc:picChg chg="add mod">
          <ac:chgData name="Philippe Cadieux" userId="940a1013e2d7076e" providerId="LiveId" clId="{22AC9FB5-4E11-4FCD-AF8A-8A6018FB0410}" dt="2018-06-12T01:27:17.819" v="1586" actId="1076"/>
          <ac:picMkLst>
            <pc:docMk/>
            <pc:sldMk cId="1541468005" sldId="289"/>
            <ac:picMk id="6" creationId="{04833BAB-5C4E-4DF8-891B-37CFEADC2525}"/>
          </ac:picMkLst>
        </pc:picChg>
      </pc:sldChg>
      <pc:sldChg chg="addSp modSp add">
        <pc:chgData name="Philippe Cadieux" userId="940a1013e2d7076e" providerId="LiveId" clId="{22AC9FB5-4E11-4FCD-AF8A-8A6018FB0410}" dt="2018-06-15T13:01:01.764" v="2091" actId="20577"/>
        <pc:sldMkLst>
          <pc:docMk/>
          <pc:sldMk cId="1105895164" sldId="291"/>
        </pc:sldMkLst>
        <pc:spChg chg="mod">
          <ac:chgData name="Philippe Cadieux" userId="940a1013e2d7076e" providerId="LiveId" clId="{22AC9FB5-4E11-4FCD-AF8A-8A6018FB0410}" dt="2018-06-15T13:01:01.764" v="2091" actId="20577"/>
          <ac:spMkLst>
            <pc:docMk/>
            <pc:sldMk cId="1105895164" sldId="291"/>
            <ac:spMk id="4" creationId="{C5E0AC93-3741-4C75-A486-FC6C6BB54DB9}"/>
          </ac:spMkLst>
        </pc:spChg>
        <pc:picChg chg="add mod">
          <ac:chgData name="Philippe Cadieux" userId="940a1013e2d7076e" providerId="LiveId" clId="{22AC9FB5-4E11-4FCD-AF8A-8A6018FB0410}" dt="2018-06-14T14:25:11.491" v="1990" actId="1076"/>
          <ac:picMkLst>
            <pc:docMk/>
            <pc:sldMk cId="1105895164" sldId="291"/>
            <ac:picMk id="3" creationId="{90DC1A5C-B6CC-4DBB-943E-1D8C1A9C9089}"/>
          </ac:picMkLst>
        </pc:picChg>
      </pc:sldChg>
      <pc:sldChg chg="add">
        <pc:chgData name="Philippe Cadieux" userId="940a1013e2d7076e" providerId="LiveId" clId="{22AC9FB5-4E11-4FCD-AF8A-8A6018FB0410}" dt="2018-06-13T19:23:36.574" v="1872" actId="14100"/>
        <pc:sldMkLst>
          <pc:docMk/>
          <pc:sldMk cId="427677927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17F5A-2A90-4A0C-AABD-6E192E9CD0E5}" type="datetimeFigureOut">
              <a:rPr lang="en-CA" smtClean="0"/>
              <a:t>18-06-15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5B144-EF2E-4C26-B88A-7AFD3DCA57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69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Dans la MRC de Brome-Missisquoi, la valeur moyenne des fermes a été multipliée par 1,5 en 10 ans.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5B144-EF2E-4C26-B88A-7AFD3DCA57D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62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5B144-EF2E-4C26-B88A-7AFD3DCA57D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02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6596" y="2582264"/>
            <a:ext cx="5329602" cy="143833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94398"/>
            <a:ext cx="7772400" cy="1021556"/>
          </a:xfrm>
        </p:spPr>
        <p:txBody>
          <a:bodyPr anchor="t">
            <a:noAutofit/>
          </a:bodyPr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94398"/>
            <a:ext cx="7772400" cy="1021556"/>
          </a:xfrm>
        </p:spPr>
        <p:txBody>
          <a:bodyPr anchor="t">
            <a:noAutofit/>
          </a:bodyPr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029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94398"/>
            <a:ext cx="7772400" cy="1021556"/>
          </a:xfrm>
        </p:spPr>
        <p:txBody>
          <a:bodyPr anchor="t">
            <a:noAutofit/>
          </a:bodyPr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029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E 2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2719658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719658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8229600" cy="2719658"/>
          </a:xfrm>
        </p:spPr>
        <p:txBody>
          <a:bodyPr/>
          <a:lstStyle>
            <a:lvl1pPr marL="0" indent="0" algn="l">
              <a:buClr>
                <a:schemeClr val="accent2"/>
              </a:buClr>
              <a:buNone/>
              <a:defRPr sz="2800"/>
            </a:lvl1pPr>
            <a:lvl2pPr marL="457200" indent="0" algn="l">
              <a:buNone/>
              <a:defRPr sz="2400"/>
            </a:lvl2pPr>
            <a:lvl3pPr marL="914400" indent="0" algn="l">
              <a:buNone/>
              <a:defRPr sz="20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86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E 2COL STI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Arial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18-06-15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8" r:id="rId2"/>
    <p:sldLayoutId id="2147493467" r:id="rId3"/>
    <p:sldLayoutId id="2147493468" r:id="rId4"/>
    <p:sldLayoutId id="2147493459" r:id="rId5"/>
    <p:sldLayoutId id="2147493469" r:id="rId6"/>
    <p:sldLayoutId id="214749346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596" y="2582264"/>
            <a:ext cx="5528378" cy="1438330"/>
          </a:xfrm>
        </p:spPr>
        <p:txBody>
          <a:bodyPr>
            <a:normAutofit fontScale="90000"/>
          </a:bodyPr>
          <a:lstStyle/>
          <a:p>
            <a:r>
              <a:rPr lang="en-US" dirty="0"/>
              <a:t>13 </a:t>
            </a:r>
            <a:r>
              <a:rPr lang="en-US" dirty="0" err="1"/>
              <a:t>bonnes</a:t>
            </a:r>
            <a:r>
              <a:rPr lang="en-US" dirty="0"/>
              <a:t> </a:t>
            </a:r>
            <a:r>
              <a:rPr lang="en-US" dirty="0" err="1"/>
              <a:t>idées</a:t>
            </a:r>
            <a:r>
              <a:rPr lang="en-US" dirty="0"/>
              <a:t> dans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région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pour </a:t>
            </a:r>
            <a:r>
              <a:rPr lang="en-US" dirty="0" err="1"/>
              <a:t>attirer</a:t>
            </a:r>
            <a:r>
              <a:rPr lang="en-US" dirty="0"/>
              <a:t>, </a:t>
            </a:r>
            <a:r>
              <a:rPr lang="en-US" dirty="0" err="1"/>
              <a:t>accueillir</a:t>
            </a:r>
            <a:r>
              <a:rPr lang="en-US" dirty="0"/>
              <a:t> et </a:t>
            </a:r>
            <a:r>
              <a:rPr lang="en-US" dirty="0" err="1"/>
              <a:t>retenir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0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MRC DU GRANIT</a:t>
            </a:r>
          </a:p>
        </p:txBody>
      </p:sp>
    </p:spTree>
    <p:extLst>
      <p:ext uri="{BB962C8B-B14F-4D97-AF65-F5344CB8AC3E}">
        <p14:creationId xmlns:p14="http://schemas.microsoft.com/office/powerpoint/2010/main" val="219974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3" y="524013"/>
            <a:ext cx="3960320" cy="11167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F2E21C-F5D6-4659-BD64-39F222B9EE67}"/>
              </a:ext>
            </a:extLst>
          </p:cNvPr>
          <p:cNvSpPr/>
          <p:nvPr/>
        </p:nvSpPr>
        <p:spPr>
          <a:xfrm>
            <a:off x="776176" y="1919065"/>
            <a:ext cx="7559749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</a:rPr>
              <a:t>Porteurs : MRC du Granit et Société de développement économique du Granit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</a:rPr>
              <a:t>Programme d’attraction et de rétention de main-d’œuvre </a:t>
            </a:r>
            <a:endParaRPr lang="en-CA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</a:rPr>
              <a:t>Offre aux personnes disponibles à l’emploi, au Québec comme ailleurs, une banque d’emplois spécialisés ou </a:t>
            </a:r>
            <a:r>
              <a:rPr lang="fr-FR" dirty="0" err="1">
                <a:latin typeface="Arial" panose="020B0604020202020204" pitchFamily="34" charset="0"/>
                <a:ea typeface="Arial" panose="020B0604020202020204" pitchFamily="34" charset="0"/>
              </a:rPr>
              <a:t>non-spécialisés</a:t>
            </a:r>
            <a:r>
              <a:rPr lang="fr-FR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814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F015C81-97EE-4FF7-9820-6444EFA1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 du Haut-Saint-François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988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718FEF-FB1D-4B32-A7C9-49CB4B5B4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98920"/>
            <a:ext cx="8229600" cy="1920889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Porteur : MRC du Haut-Saint-François</a:t>
            </a:r>
          </a:p>
          <a:p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Centre de mobilité visant à offrir des services pour le transport de personnes sur le territoire du Haut-Saint-François et à l’extérieur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Parcours avec horaires fixes et circuits sur réservation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7B7673-83CA-4D5E-ADF0-8080B7B4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87152"/>
            <a:ext cx="2039157" cy="12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8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E082640-A2CE-4AF7-A164-A369CC22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 du Val-Saint-François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972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1EC840-94E5-4387-8B08-261C48596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26"/>
            <a:ext cx="8229600" cy="2062716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Porteur : Valcourt 2030</a:t>
            </a:r>
          </a:p>
          <a:p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Vision de développement économique, social et culturel pour la Ville de Valcourt et la Municipalité du Canton de Valcourt.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Démarche en mode de </a:t>
            </a:r>
            <a:r>
              <a:rPr lang="fr-CA" dirty="0" err="1"/>
              <a:t>codesign</a:t>
            </a:r>
            <a:r>
              <a:rPr lang="fr-CA" dirty="0"/>
              <a:t> visant à mobiliser les citoyens, les élus et tout autre acteur influent pour ensemble imaginer et bâtir l’avenir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9F7C7F-5E63-4EC1-8B21-1E86AE3E4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5127"/>
            <a:ext cx="2647508" cy="9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6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76465F-5EDD-4079-BDEF-E608B68D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 de Haute-Yamaska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67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E0AC93-3741-4C75-A486-FC6C6BB54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620" y="1787431"/>
            <a:ext cx="5492408" cy="2267733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Porteur : Commerce tourisme Granby région</a:t>
            </a:r>
          </a:p>
          <a:p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Déploiement d’une image de marque en lien avec le Zoo de </a:t>
            </a:r>
            <a:r>
              <a:rPr lang="fr-CA" dirty="0" smtClean="0"/>
              <a:t>Granby dans la ville</a:t>
            </a:r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Rendre la ville rayonnante et ludique afin d’augmenter le sentiment d’appartenance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DC1A5C-B6CC-4DBB-943E-1D8C1A9C9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28840"/>
            <a:ext cx="4094921" cy="1658592"/>
          </a:xfrm>
          <a:prstGeom prst="rect">
            <a:avLst/>
          </a:prstGeom>
        </p:spPr>
      </p:pic>
      <p:pic>
        <p:nvPicPr>
          <p:cNvPr id="2" name="Image 1" descr="tentacul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53" y="643610"/>
            <a:ext cx="3120904" cy="31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8ADBC0E-E0CE-4756-98AA-111F9181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Sherbrooke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101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71CE5-7116-45F3-BE53-D2961F4DF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15879"/>
            <a:ext cx="8229600" cy="1803930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Porteur : Carrefour jeunesse-emploi de Sherbrooke</a:t>
            </a:r>
          </a:p>
          <a:p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Mise en place d’une politique de conciliation travail / famille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Impact direct sur l’attraction et la rétention de travailleurs 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8998D8-B3A0-48B4-8B5B-B5E7407E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0" b="26404"/>
          <a:stretch/>
        </p:blipFill>
        <p:spPr>
          <a:xfrm>
            <a:off x="324677" y="265042"/>
            <a:ext cx="4035287" cy="15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6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4B59E5-E94E-4BA4-93E2-C4F1FE64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 des 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97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F1CB2-E0FD-4344-8B8B-A8C3B13FC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77656"/>
            <a:ext cx="8229600" cy="1942153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Porteur : </a:t>
            </a:r>
            <a:r>
              <a:rPr lang="fr-CA" dirty="0" err="1"/>
              <a:t>Précigrafik</a:t>
            </a:r>
            <a:endParaRPr lang="fr-CA" dirty="0"/>
          </a:p>
          <a:p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Développement d’une image de marque employeur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Horaires flexibles aux employés de tous les départements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2BC998-3CE9-4C82-ACDA-B7DD9BDE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2292"/>
            <a:ext cx="3753293" cy="8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21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B63B578-AE01-4ECF-9A97-4E63247B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Estrie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818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5DDA260-7468-452B-A22F-54E5A31245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273" y="191128"/>
            <a:ext cx="1986480" cy="198648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825F9A-4D15-4356-B071-3EAC7928B338}"/>
              </a:ext>
            </a:extLst>
          </p:cNvPr>
          <p:cNvSpPr/>
          <p:nvPr/>
        </p:nvSpPr>
        <p:spPr>
          <a:xfrm>
            <a:off x="967562" y="1922426"/>
            <a:ext cx="7262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Porteur : Pro-Gestion Estrie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Plateforme de recherche d’emploi, sur laquelle les employeurs peuvent inscrire leurs offres d’emploi.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Partenariat avec </a:t>
            </a:r>
            <a:r>
              <a:rPr lang="fr-CA" i="1" dirty="0"/>
              <a:t>J’adopte l’Estrie</a:t>
            </a:r>
            <a:r>
              <a:rPr lang="fr-CA" dirty="0"/>
              <a:t> qui permet aux étudiants internationaux de créer leur profil sur le site web afin d’informer les employeurs de leur disponibilité à travailler.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159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53934D-3FB4-4533-A52D-425A0E9B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12466"/>
            <a:ext cx="8229600" cy="2239866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Porteurs : Actions interculturelles et Ville de Sherbrooke</a:t>
            </a:r>
          </a:p>
          <a:p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Projet pour diminuer la discrimination et la radicalisation à l’égard des personnes immigrantes par  la valorisation du mieux vivre ensemble et du dialogue interculturel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Mettre en valeur les éléments qui nous rassemble, sans toutefois nier les différences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24A523-E3CA-41E5-90F7-34194772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492"/>
            <a:ext cx="4928743" cy="14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53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FF62B9-A6E1-485C-87B6-7DFAA1522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8048"/>
            <a:ext cx="8229600" cy="2271762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Porteur : Cégep de Sherbrooke et PRIMOM</a:t>
            </a:r>
          </a:p>
          <a:p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Formule qui consiste à étaler certains cours de la troisième année du programme sur une quatrième année afin de permettre la réalisation de stages rémunérés durant le parcours d'étude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Formule flexible pour s'adapter aux contraintes des secteurs d'activités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833BAB-5C4E-4DF8-891B-37CFEADC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8" y="297271"/>
            <a:ext cx="4226773" cy="10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68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F83CD85-DFF7-214D-A8A7-FD57D22C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92" y="1132260"/>
            <a:ext cx="1607671" cy="16976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7F7048A-57DD-0B44-8A2F-798EEC03A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681" y="1147257"/>
            <a:ext cx="1607671" cy="16616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D657BCC-2502-5F4A-95CB-67C340827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668" y="1126261"/>
            <a:ext cx="1607672" cy="17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FF77D3-A664-4D10-9A80-9903E83D5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81963"/>
            <a:ext cx="8229600" cy="2037847"/>
          </a:xfrm>
        </p:spPr>
        <p:txBody>
          <a:bodyPr>
            <a:normAutofit fontScale="62500" lnSpcReduction="20000"/>
          </a:bodyPr>
          <a:lstStyle/>
          <a:p>
            <a:r>
              <a:rPr lang="fr-CA" dirty="0"/>
              <a:t>Porteur : MRC des Sources</a:t>
            </a:r>
          </a:p>
          <a:p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Outil de planification intersectoriel qui permettra d’agir localement sur le développement de la région en respect des personnes qui l’habitent, des ressources qui s’y retrouvent et des moyens disponibles.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La MRC des Sources est la première au Québec à entreprendre cette démarche à l’échelle d’une MRC. 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4E919FD-56FC-4DE9-83AB-65EEE8340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6" y="197478"/>
            <a:ext cx="2719388" cy="11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1B2B801-FD9A-4141-A667-3F32BFB5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 de Memphrémagog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820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FC98E8-03C9-4A29-A3F5-5F50404C4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71330"/>
            <a:ext cx="8229600" cy="2048480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Porteur : Auberge jeunesse Magog-Orford</a:t>
            </a:r>
          </a:p>
          <a:p>
            <a:endParaRPr lang="fr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Besoin d’hébergement à coût modique dans la MRC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L’Auberge permet également de répondre aux besoins des entreprises vivant un enjeu quant à la disponibilité de logements temporaires pour leurs employés nouvellement embauchés. 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endParaRPr lang="fr-CA" dirty="0"/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361D89-9241-4A3F-880C-D09340A0E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855"/>
            <a:ext cx="2232837" cy="1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MRC de BROME-MISSISQUOI</a:t>
            </a:r>
          </a:p>
        </p:txBody>
      </p:sp>
    </p:spTree>
    <p:extLst>
      <p:ext uri="{BB962C8B-B14F-4D97-AF65-F5344CB8AC3E}">
        <p14:creationId xmlns:p14="http://schemas.microsoft.com/office/powerpoint/2010/main" val="243118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_arterre_slo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3" y="0"/>
            <a:ext cx="4513878" cy="17767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74E296-692E-4CBA-95D3-DA01CDC6A794}"/>
              </a:ext>
            </a:extLst>
          </p:cNvPr>
          <p:cNvSpPr/>
          <p:nvPr/>
        </p:nvSpPr>
        <p:spPr>
          <a:xfrm>
            <a:off x="574157" y="1776784"/>
            <a:ext cx="79744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Porteur : MRC de Brome-Missisquoi</a:t>
            </a:r>
          </a:p>
          <a:p>
            <a:r>
              <a:rPr lang="fr-CA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Service de maillage axé sur l’accompagnement et le jumelage entre aspirants-agriculteurs et propriétaires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/>
              <a:t>Initiative exportée à l’échelle du Québec (</a:t>
            </a:r>
            <a:r>
              <a:rPr lang="fr-CA" dirty="0" err="1"/>
              <a:t>Arterre</a:t>
            </a:r>
            <a:r>
              <a:rPr lang="fr-CA" dirty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638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CCB8A91-44B5-4F8B-ADFA-342714D8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 de Coaticook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336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5DDB7F3-0F4B-45CF-B88A-87DA1DA5CE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074" y="393460"/>
            <a:ext cx="4572009" cy="114300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021458-C5BD-4699-B1C6-3E6668ED6BD8}"/>
              </a:ext>
            </a:extLst>
          </p:cNvPr>
          <p:cNvSpPr/>
          <p:nvPr/>
        </p:nvSpPr>
        <p:spPr>
          <a:xfrm>
            <a:off x="542260" y="1971585"/>
            <a:ext cx="7793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Porteur : MRC de Coaticook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Nouveau fonds lancé en janvier 2018 pour soutenir les entreprises dans leur virage-innovation.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Destiné aux entreprises manufacturières, agricoles et agroalimentaires pour répondre à une situation de pénurie de main-d’œuvre.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6397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365982"/>
      </a:dk2>
      <a:lt2>
        <a:srgbClr val="B8D8CF"/>
      </a:lt2>
      <a:accent1>
        <a:srgbClr val="6EBF97"/>
      </a:accent1>
      <a:accent2>
        <a:srgbClr val="EF584B"/>
      </a:accent2>
      <a:accent3>
        <a:srgbClr val="00B4E9"/>
      </a:accent3>
      <a:accent4>
        <a:srgbClr val="365982"/>
      </a:accent4>
      <a:accent5>
        <a:srgbClr val="B8D8CF"/>
      </a:accent5>
      <a:accent6>
        <a:srgbClr val="424242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1264</TotalTime>
  <Words>546</Words>
  <Application>Microsoft Macintosh PowerPoint</Application>
  <PresentationFormat>Présentation à l'écran (16:9)</PresentationFormat>
  <Paragraphs>67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Office Theme</vt:lpstr>
      <vt:lpstr>13 bonnes idées dans notre région   pour attirer, accueillir et retenir</vt:lpstr>
      <vt:lpstr>MRC des sources</vt:lpstr>
      <vt:lpstr>Présentation PowerPoint</vt:lpstr>
      <vt:lpstr>MRC de Memphrémagog</vt:lpstr>
      <vt:lpstr>Présentation PowerPoint</vt:lpstr>
      <vt:lpstr>MRC de BROME-MISSISQUOI</vt:lpstr>
      <vt:lpstr>Présentation PowerPoint</vt:lpstr>
      <vt:lpstr>MRC de Coaticook</vt:lpstr>
      <vt:lpstr>Présentation PowerPoint</vt:lpstr>
      <vt:lpstr>MRC DU GRANIT</vt:lpstr>
      <vt:lpstr>Présentation PowerPoint</vt:lpstr>
      <vt:lpstr>MRC du Haut-Saint-François</vt:lpstr>
      <vt:lpstr>Présentation PowerPoint</vt:lpstr>
      <vt:lpstr>MRC du Val-Saint-François</vt:lpstr>
      <vt:lpstr>Présentation PowerPoint</vt:lpstr>
      <vt:lpstr>MRC de Haute-Yamaska</vt:lpstr>
      <vt:lpstr>Présentation PowerPoint</vt:lpstr>
      <vt:lpstr>Sherbrooke</vt:lpstr>
      <vt:lpstr>Présentation PowerPoint</vt:lpstr>
      <vt:lpstr>Présentation PowerPoint</vt:lpstr>
      <vt:lpstr>Estrie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Annie-Claude Depelteau</cp:lastModifiedBy>
  <cp:revision>58</cp:revision>
  <dcterms:created xsi:type="dcterms:W3CDTF">2010-04-12T23:12:02Z</dcterms:created>
  <dcterms:modified xsi:type="dcterms:W3CDTF">2018-06-16T01:43:51Z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